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438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748210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и утром дождь, гроза, град. Ветер юго-западный, западный 9-14, порывы 15-20 м/с. Температура воздуха ночью 13-15, днем 20-22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88969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5919</TotalTime>
  <Words>557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1173</cp:revision>
  <cp:lastPrinted>2021-07-01T03:56:27Z</cp:lastPrinted>
  <dcterms:created xsi:type="dcterms:W3CDTF">2024-09-22T07:48:17Z</dcterms:created>
  <dcterms:modified xsi:type="dcterms:W3CDTF">2026-05-27T09:11:52Z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